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7" r:id="rId2"/>
    <p:sldId id="257" r:id="rId3"/>
    <p:sldId id="262" r:id="rId4"/>
    <p:sldId id="268" r:id="rId5"/>
    <p:sldId id="269" r:id="rId6"/>
    <p:sldId id="270" r:id="rId7"/>
    <p:sldId id="258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6" r:id="rId23"/>
  </p:sldIdLst>
  <p:sldSz cx="12192000" cy="6858000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05FBC5-8724-4048-873E-C0BF36EDEF28}" v="24" dt="2023-04-21T18:43:51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 autoAdjust="0"/>
    <p:restoredTop sz="84742"/>
  </p:normalViewPr>
  <p:slideViewPr>
    <p:cSldViewPr snapToGrid="0" showGuides="1">
      <p:cViewPr varScale="1">
        <p:scale>
          <a:sx n="61" d="100"/>
          <a:sy n="61" d="100"/>
        </p:scale>
        <p:origin x="96" y="8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63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ngs, Marjolein" userId="f7a948d8-f898-4c99-a14f-52660befda72" providerId="ADAL" clId="{7E05FBC5-8724-4048-873E-C0BF36EDEF28}"/>
    <pc:docChg chg="custSel addSld delSld modSld sldOrd modNotesMaster modHandout">
      <pc:chgData name="Elings, Marjolein" userId="f7a948d8-f898-4c99-a14f-52660befda72" providerId="ADAL" clId="{7E05FBC5-8724-4048-873E-C0BF36EDEF28}" dt="2023-04-21T19:00:30.818" v="516" actId="20577"/>
      <pc:docMkLst>
        <pc:docMk/>
      </pc:docMkLst>
      <pc:sldChg chg="addSp modSp mod">
        <pc:chgData name="Elings, Marjolein" userId="f7a948d8-f898-4c99-a14f-52660befda72" providerId="ADAL" clId="{7E05FBC5-8724-4048-873E-C0BF36EDEF28}" dt="2023-04-21T10:04:38.247" v="284" actId="20577"/>
        <pc:sldMkLst>
          <pc:docMk/>
          <pc:sldMk cId="115203797" sldId="257"/>
        </pc:sldMkLst>
        <pc:spChg chg="mod">
          <ac:chgData name="Elings, Marjolein" userId="f7a948d8-f898-4c99-a14f-52660befda72" providerId="ADAL" clId="{7E05FBC5-8724-4048-873E-C0BF36EDEF28}" dt="2023-04-21T10:04:38.247" v="284" actId="20577"/>
          <ac:spMkLst>
            <pc:docMk/>
            <pc:sldMk cId="115203797" sldId="257"/>
            <ac:spMk id="4" creationId="{5A2D67AB-4EB0-4B69-B6E3-CE3A99B76A60}"/>
          </ac:spMkLst>
        </pc:spChg>
        <pc:spChg chg="mod">
          <ac:chgData name="Elings, Marjolein" userId="f7a948d8-f898-4c99-a14f-52660befda72" providerId="ADAL" clId="{7E05FBC5-8724-4048-873E-C0BF36EDEF28}" dt="2023-04-21T10:00:36.084" v="232" actId="6549"/>
          <ac:spMkLst>
            <pc:docMk/>
            <pc:sldMk cId="115203797" sldId="257"/>
            <ac:spMk id="5" creationId="{AAE301EB-4D79-430B-841F-5A8EC341F275}"/>
          </ac:spMkLst>
        </pc:spChg>
        <pc:picChg chg="add mod">
          <ac:chgData name="Elings, Marjolein" userId="f7a948d8-f898-4c99-a14f-52660befda72" providerId="ADAL" clId="{7E05FBC5-8724-4048-873E-C0BF36EDEF28}" dt="2023-04-21T10:02:03.667" v="233"/>
          <ac:picMkLst>
            <pc:docMk/>
            <pc:sldMk cId="115203797" sldId="257"/>
            <ac:picMk id="3" creationId="{4CE7D382-3D49-EBEE-27F1-8E9DD3C3ADAC}"/>
          </ac:picMkLst>
        </pc:picChg>
      </pc:sldChg>
      <pc:sldChg chg="ord">
        <pc:chgData name="Elings, Marjolein" userId="f7a948d8-f898-4c99-a14f-52660befda72" providerId="ADAL" clId="{7E05FBC5-8724-4048-873E-C0BF36EDEF28}" dt="2023-04-21T10:03:35.442" v="240"/>
        <pc:sldMkLst>
          <pc:docMk/>
          <pc:sldMk cId="2321744066" sldId="258"/>
        </pc:sldMkLst>
      </pc:sldChg>
      <pc:sldChg chg="addSp delSp modSp mod modNotesTx">
        <pc:chgData name="Elings, Marjolein" userId="f7a948d8-f898-4c99-a14f-52660befda72" providerId="ADAL" clId="{7E05FBC5-8724-4048-873E-C0BF36EDEF28}" dt="2023-04-21T18:47:50.414" v="515" actId="20577"/>
        <pc:sldMkLst>
          <pc:docMk/>
          <pc:sldMk cId="4169218104" sldId="262"/>
        </pc:sldMkLst>
        <pc:spChg chg="mod">
          <ac:chgData name="Elings, Marjolein" userId="f7a948d8-f898-4c99-a14f-52660befda72" providerId="ADAL" clId="{7E05FBC5-8724-4048-873E-C0BF36EDEF28}" dt="2023-04-21T18:47:50.414" v="515" actId="20577"/>
          <ac:spMkLst>
            <pc:docMk/>
            <pc:sldMk cId="4169218104" sldId="262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02:52.248" v="236" actId="1076"/>
          <ac:picMkLst>
            <pc:docMk/>
            <pc:sldMk cId="4169218104" sldId="262"/>
            <ac:picMk id="3" creationId="{3025FC95-AC74-36D4-7A57-2A2B322CA774}"/>
          </ac:picMkLst>
        </pc:picChg>
        <pc:picChg chg="del">
          <ac:chgData name="Elings, Marjolein" userId="f7a948d8-f898-4c99-a14f-52660befda72" providerId="ADAL" clId="{7E05FBC5-8724-4048-873E-C0BF36EDEF28}" dt="2023-04-21T10:02:28.107" v="234" actId="478"/>
          <ac:picMkLst>
            <pc:docMk/>
            <pc:sldMk cId="4169218104" sldId="262"/>
            <ac:picMk id="13" creationId="{457AFF69-EF2D-1572-3BA3-A755D83B6D5C}"/>
          </ac:picMkLst>
        </pc:picChg>
      </pc:sldChg>
      <pc:sldChg chg="modSp mod">
        <pc:chgData name="Elings, Marjolein" userId="f7a948d8-f898-4c99-a14f-52660befda72" providerId="ADAL" clId="{7E05FBC5-8724-4048-873E-C0BF36EDEF28}" dt="2023-04-21T10:14:07.295" v="390" actId="20577"/>
        <pc:sldMkLst>
          <pc:docMk/>
          <pc:sldMk cId="2779699264" sldId="268"/>
        </pc:sldMkLst>
        <pc:spChg chg="mod">
          <ac:chgData name="Elings, Marjolein" userId="f7a948d8-f898-4c99-a14f-52660befda72" providerId="ADAL" clId="{7E05FBC5-8724-4048-873E-C0BF36EDEF28}" dt="2023-04-21T10:14:07.295" v="390" actId="20577"/>
          <ac:spMkLst>
            <pc:docMk/>
            <pc:sldMk cId="2779699264" sldId="268"/>
            <ac:spMk id="6" creationId="{878BC5A2-41C5-4C3D-9CD3-92257146A57E}"/>
          </ac:spMkLst>
        </pc:spChg>
      </pc:sldChg>
      <pc:sldChg chg="modSp mod">
        <pc:chgData name="Elings, Marjolein" userId="f7a948d8-f898-4c99-a14f-52660befda72" providerId="ADAL" clId="{7E05FBC5-8724-4048-873E-C0BF36EDEF28}" dt="2023-04-21T10:14:11.270" v="392" actId="20577"/>
        <pc:sldMkLst>
          <pc:docMk/>
          <pc:sldMk cId="24379604" sldId="269"/>
        </pc:sldMkLst>
        <pc:spChg chg="mod">
          <ac:chgData name="Elings, Marjolein" userId="f7a948d8-f898-4c99-a14f-52660befda72" providerId="ADAL" clId="{7E05FBC5-8724-4048-873E-C0BF36EDEF28}" dt="2023-04-21T10:14:11.270" v="392" actId="20577"/>
          <ac:spMkLst>
            <pc:docMk/>
            <pc:sldMk cId="24379604" sldId="269"/>
            <ac:spMk id="6" creationId="{878BC5A2-41C5-4C3D-9CD3-92257146A57E}"/>
          </ac:spMkLst>
        </pc:spChg>
      </pc:sldChg>
      <pc:sldChg chg="modSp mod">
        <pc:chgData name="Elings, Marjolein" userId="f7a948d8-f898-4c99-a14f-52660befda72" providerId="ADAL" clId="{7E05FBC5-8724-4048-873E-C0BF36EDEF28}" dt="2023-04-21T10:14:14.306" v="394" actId="20577"/>
        <pc:sldMkLst>
          <pc:docMk/>
          <pc:sldMk cId="3349801810" sldId="270"/>
        </pc:sldMkLst>
        <pc:spChg chg="mod">
          <ac:chgData name="Elings, Marjolein" userId="f7a948d8-f898-4c99-a14f-52660befda72" providerId="ADAL" clId="{7E05FBC5-8724-4048-873E-C0BF36EDEF28}" dt="2023-04-21T10:14:14.306" v="394" actId="20577"/>
          <ac:spMkLst>
            <pc:docMk/>
            <pc:sldMk cId="3349801810" sldId="270"/>
            <ac:spMk id="6" creationId="{878BC5A2-41C5-4C3D-9CD3-92257146A57E}"/>
          </ac:spMkLst>
        </pc:spChg>
      </pc:sldChg>
      <pc:sldChg chg="addSp delSp modSp mod modNotesTx">
        <pc:chgData name="Elings, Marjolein" userId="f7a948d8-f898-4c99-a14f-52660befda72" providerId="ADAL" clId="{7E05FBC5-8724-4048-873E-C0BF36EDEF28}" dt="2023-04-21T10:14:36.878" v="430" actId="20577"/>
        <pc:sldMkLst>
          <pc:docMk/>
          <pc:sldMk cId="4243778491" sldId="271"/>
        </pc:sldMkLst>
        <pc:spChg chg="mod">
          <ac:chgData name="Elings, Marjolein" userId="f7a948d8-f898-4c99-a14f-52660befda72" providerId="ADAL" clId="{7E05FBC5-8724-4048-873E-C0BF36EDEF28}" dt="2023-04-21T09:55:56.885" v="3" actId="20577"/>
          <ac:spMkLst>
            <pc:docMk/>
            <pc:sldMk cId="4243778491" sldId="271"/>
            <ac:spMk id="4" creationId="{B5153235-D48A-4704-8C0E-FAF44D06773E}"/>
          </ac:spMkLst>
        </pc:spChg>
        <pc:spChg chg="mod">
          <ac:chgData name="Elings, Marjolein" userId="f7a948d8-f898-4c99-a14f-52660befda72" providerId="ADAL" clId="{7E05FBC5-8724-4048-873E-C0BF36EDEF28}" dt="2023-04-21T10:14:36.878" v="430" actId="20577"/>
          <ac:spMkLst>
            <pc:docMk/>
            <pc:sldMk cId="4243778491" sldId="271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05:03.636" v="285"/>
          <ac:picMkLst>
            <pc:docMk/>
            <pc:sldMk cId="4243778491" sldId="271"/>
            <ac:picMk id="3" creationId="{C82E65E0-EEA7-6D40-8834-D1E0FCD0C11F}"/>
          </ac:picMkLst>
        </pc:picChg>
        <pc:picChg chg="del">
          <ac:chgData name="Elings, Marjolein" userId="f7a948d8-f898-4c99-a14f-52660befda72" providerId="ADAL" clId="{7E05FBC5-8724-4048-873E-C0BF36EDEF28}" dt="2023-04-21T10:03:15.612" v="238" actId="478"/>
          <ac:picMkLst>
            <pc:docMk/>
            <pc:sldMk cId="4243778491" sldId="271"/>
            <ac:picMk id="9" creationId="{53C71CCB-E189-5219-4E95-701FC98B36A7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0:07:29.202" v="334" actId="20577"/>
        <pc:sldMkLst>
          <pc:docMk/>
          <pc:sldMk cId="2793314295" sldId="272"/>
        </pc:sldMkLst>
        <pc:spChg chg="mod">
          <ac:chgData name="Elings, Marjolein" userId="f7a948d8-f898-4c99-a14f-52660befda72" providerId="ADAL" clId="{7E05FBC5-8724-4048-873E-C0BF36EDEF28}" dt="2023-04-21T10:07:29.202" v="334" actId="20577"/>
          <ac:spMkLst>
            <pc:docMk/>
            <pc:sldMk cId="2793314295" sldId="272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06:02.102" v="289"/>
          <ac:picMkLst>
            <pc:docMk/>
            <pc:sldMk cId="2793314295" sldId="272"/>
            <ac:picMk id="3" creationId="{013078FE-C817-61FC-85BB-6FB7875F230C}"/>
          </ac:picMkLst>
        </pc:picChg>
        <pc:picChg chg="del">
          <ac:chgData name="Elings, Marjolein" userId="f7a948d8-f898-4c99-a14f-52660befda72" providerId="ADAL" clId="{7E05FBC5-8724-4048-873E-C0BF36EDEF28}" dt="2023-04-21T10:05:22.125" v="288" actId="478"/>
          <ac:picMkLst>
            <pc:docMk/>
            <pc:sldMk cId="2793314295" sldId="272"/>
            <ac:picMk id="9" creationId="{308A1FD7-51FC-FDD7-3F19-971668DF9173}"/>
          </ac:picMkLst>
        </pc:picChg>
      </pc:sldChg>
      <pc:sldChg chg="modSp mod modNotesTx">
        <pc:chgData name="Elings, Marjolein" userId="f7a948d8-f898-4c99-a14f-52660befda72" providerId="ADAL" clId="{7E05FBC5-8724-4048-873E-C0BF36EDEF28}" dt="2023-04-21T10:14:47.370" v="431" actId="20577"/>
        <pc:sldMkLst>
          <pc:docMk/>
          <pc:sldMk cId="2288556384" sldId="273"/>
        </pc:sldMkLst>
        <pc:spChg chg="mod">
          <ac:chgData name="Elings, Marjolein" userId="f7a948d8-f898-4c99-a14f-52660befda72" providerId="ADAL" clId="{7E05FBC5-8724-4048-873E-C0BF36EDEF28}" dt="2023-04-21T10:07:19.882" v="324" actId="20577"/>
          <ac:spMkLst>
            <pc:docMk/>
            <pc:sldMk cId="2288556384" sldId="273"/>
            <ac:spMk id="6" creationId="{878BC5A2-41C5-4C3D-9CD3-92257146A57E}"/>
          </ac:spMkLst>
        </pc:spChg>
      </pc:sldChg>
      <pc:sldChg chg="addSp delSp modSp mod modNotesTx">
        <pc:chgData name="Elings, Marjolein" userId="f7a948d8-f898-4c99-a14f-52660befda72" providerId="ADAL" clId="{7E05FBC5-8724-4048-873E-C0BF36EDEF28}" dt="2023-04-21T10:14:59.083" v="433" actId="20577"/>
        <pc:sldMkLst>
          <pc:docMk/>
          <pc:sldMk cId="4057041718" sldId="274"/>
        </pc:sldMkLst>
        <pc:spChg chg="mod">
          <ac:chgData name="Elings, Marjolein" userId="f7a948d8-f898-4c99-a14f-52660befda72" providerId="ADAL" clId="{7E05FBC5-8724-4048-873E-C0BF36EDEF28}" dt="2023-04-21T10:14:59.083" v="433" actId="20577"/>
          <ac:spMkLst>
            <pc:docMk/>
            <pc:sldMk cId="4057041718" sldId="274"/>
            <ac:spMk id="4" creationId="{B5153235-D48A-4704-8C0E-FAF44D06773E}"/>
          </ac:spMkLst>
        </pc:spChg>
        <pc:spChg chg="mod">
          <ac:chgData name="Elings, Marjolein" userId="f7a948d8-f898-4c99-a14f-52660befda72" providerId="ADAL" clId="{7E05FBC5-8724-4048-873E-C0BF36EDEF28}" dt="2023-04-21T10:07:09.658" v="314" actId="6549"/>
          <ac:spMkLst>
            <pc:docMk/>
            <pc:sldMk cId="4057041718" sldId="274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13:10.494" v="383" actId="14100"/>
          <ac:picMkLst>
            <pc:docMk/>
            <pc:sldMk cId="4057041718" sldId="274"/>
            <ac:picMk id="3" creationId="{A9578E5F-7837-8BC8-5C12-86644250A7A2}"/>
          </ac:picMkLst>
        </pc:picChg>
        <pc:picChg chg="del">
          <ac:chgData name="Elings, Marjolein" userId="f7a948d8-f898-4c99-a14f-52660befda72" providerId="ADAL" clId="{7E05FBC5-8724-4048-873E-C0BF36EDEF28}" dt="2023-04-21T10:12:42.216" v="378" actId="478"/>
          <ac:picMkLst>
            <pc:docMk/>
            <pc:sldMk cId="4057041718" sldId="274"/>
            <ac:picMk id="8" creationId="{A19E216C-D3FC-116D-4D90-4236B008E2EB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0:16:25.213" v="445" actId="20577"/>
        <pc:sldMkLst>
          <pc:docMk/>
          <pc:sldMk cId="3637256187" sldId="275"/>
        </pc:sldMkLst>
        <pc:spChg chg="mod">
          <ac:chgData name="Elings, Marjolein" userId="f7a948d8-f898-4c99-a14f-52660befda72" providerId="ADAL" clId="{7E05FBC5-8724-4048-873E-C0BF36EDEF28}" dt="2023-04-21T10:16:25.213" v="445" actId="20577"/>
          <ac:spMkLst>
            <pc:docMk/>
            <pc:sldMk cId="3637256187" sldId="275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13:39.495" v="388" actId="1076"/>
          <ac:picMkLst>
            <pc:docMk/>
            <pc:sldMk cId="3637256187" sldId="275"/>
            <ac:picMk id="3" creationId="{1497276D-6141-B5BE-2270-274B2183B196}"/>
          </ac:picMkLst>
        </pc:picChg>
        <pc:picChg chg="del">
          <ac:chgData name="Elings, Marjolein" userId="f7a948d8-f898-4c99-a14f-52660befda72" providerId="ADAL" clId="{7E05FBC5-8724-4048-873E-C0BF36EDEF28}" dt="2023-04-21T10:13:17.472" v="384" actId="478"/>
          <ac:picMkLst>
            <pc:docMk/>
            <pc:sldMk cId="3637256187" sldId="275"/>
            <ac:picMk id="8" creationId="{A19E216C-D3FC-116D-4D90-4236B008E2EB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0:15:16.266" v="435" actId="6549"/>
        <pc:sldMkLst>
          <pc:docMk/>
          <pc:sldMk cId="184236569" sldId="276"/>
        </pc:sldMkLst>
        <pc:spChg chg="mod">
          <ac:chgData name="Elings, Marjolein" userId="f7a948d8-f898-4c99-a14f-52660befda72" providerId="ADAL" clId="{7E05FBC5-8724-4048-873E-C0BF36EDEF28}" dt="2023-04-21T10:07:44.826" v="341" actId="20577"/>
          <ac:spMkLst>
            <pc:docMk/>
            <pc:sldMk cId="184236569" sldId="276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06:38.056" v="292" actId="1076"/>
          <ac:picMkLst>
            <pc:docMk/>
            <pc:sldMk cId="184236569" sldId="276"/>
            <ac:picMk id="3" creationId="{5BC27731-F4FF-D398-132B-AC2863827715}"/>
          </ac:picMkLst>
        </pc:picChg>
        <pc:picChg chg="del">
          <ac:chgData name="Elings, Marjolein" userId="f7a948d8-f898-4c99-a14f-52660befda72" providerId="ADAL" clId="{7E05FBC5-8724-4048-873E-C0BF36EDEF28}" dt="2023-04-21T10:06:14.961" v="290" actId="478"/>
          <ac:picMkLst>
            <pc:docMk/>
            <pc:sldMk cId="184236569" sldId="276"/>
            <ac:picMk id="8" creationId="{B611A15F-25A6-15C0-5A01-CCD602BE26C0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9:00:30.818" v="516" actId="20577"/>
        <pc:sldMkLst>
          <pc:docMk/>
          <pc:sldMk cId="464598771" sldId="277"/>
        </pc:sldMkLst>
        <pc:spChg chg="mod">
          <ac:chgData name="Elings, Marjolein" userId="f7a948d8-f898-4c99-a14f-52660befda72" providerId="ADAL" clId="{7E05FBC5-8724-4048-873E-C0BF36EDEF28}" dt="2023-04-21T19:00:30.818" v="516" actId="20577"/>
          <ac:spMkLst>
            <pc:docMk/>
            <pc:sldMk cId="464598771" sldId="277"/>
            <ac:spMk id="4" creationId="{B5153235-D48A-4704-8C0E-FAF44D06773E}"/>
          </ac:spMkLst>
        </pc:spChg>
        <pc:spChg chg="mod">
          <ac:chgData name="Elings, Marjolein" userId="f7a948d8-f898-4c99-a14f-52660befda72" providerId="ADAL" clId="{7E05FBC5-8724-4048-873E-C0BF36EDEF28}" dt="2023-04-21T10:16:39.435" v="455" actId="6549"/>
          <ac:spMkLst>
            <pc:docMk/>
            <pc:sldMk cId="464598771" sldId="277"/>
            <ac:spMk id="6" creationId="{878BC5A2-41C5-4C3D-9CD3-92257146A57E}"/>
          </ac:spMkLst>
        </pc:spChg>
        <pc:picChg chg="add del mod">
          <ac:chgData name="Elings, Marjolein" userId="f7a948d8-f898-4c99-a14f-52660befda72" providerId="ADAL" clId="{7E05FBC5-8724-4048-873E-C0BF36EDEF28}" dt="2023-04-21T10:09:02.391" v="349" actId="478"/>
          <ac:picMkLst>
            <pc:docMk/>
            <pc:sldMk cId="464598771" sldId="277"/>
            <ac:picMk id="3" creationId="{2D00DF36-BA1B-42C4-4219-5671BF8F3571}"/>
          </ac:picMkLst>
        </pc:picChg>
        <pc:picChg chg="add mod">
          <ac:chgData name="Elings, Marjolein" userId="f7a948d8-f898-4c99-a14f-52660befda72" providerId="ADAL" clId="{7E05FBC5-8724-4048-873E-C0BF36EDEF28}" dt="2023-04-21T10:09:27.480" v="353" actId="1076"/>
          <ac:picMkLst>
            <pc:docMk/>
            <pc:sldMk cId="464598771" sldId="277"/>
            <ac:picMk id="5" creationId="{EC961EE2-0C6A-E403-EE5F-6B6D40B915C2}"/>
          </ac:picMkLst>
        </pc:picChg>
        <pc:picChg chg="del">
          <ac:chgData name="Elings, Marjolein" userId="f7a948d8-f898-4c99-a14f-52660befda72" providerId="ADAL" clId="{7E05FBC5-8724-4048-873E-C0BF36EDEF28}" dt="2023-04-21T10:07:57.441" v="342" actId="478"/>
          <ac:picMkLst>
            <pc:docMk/>
            <pc:sldMk cId="464598771" sldId="277"/>
            <ac:picMk id="9" creationId="{0D998402-EB3E-63A1-12F3-3E27ADF2572D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0:16:47.169" v="465" actId="6549"/>
        <pc:sldMkLst>
          <pc:docMk/>
          <pc:sldMk cId="2657059478" sldId="278"/>
        </pc:sldMkLst>
        <pc:spChg chg="mod">
          <ac:chgData name="Elings, Marjolein" userId="f7a948d8-f898-4c99-a14f-52660befda72" providerId="ADAL" clId="{7E05FBC5-8724-4048-873E-C0BF36EDEF28}" dt="2023-04-21T10:15:31.900" v="438" actId="20577"/>
          <ac:spMkLst>
            <pc:docMk/>
            <pc:sldMk cId="2657059478" sldId="278"/>
            <ac:spMk id="4" creationId="{B5153235-D48A-4704-8C0E-FAF44D06773E}"/>
          </ac:spMkLst>
        </pc:spChg>
        <pc:spChg chg="mod">
          <ac:chgData name="Elings, Marjolein" userId="f7a948d8-f898-4c99-a14f-52660befda72" providerId="ADAL" clId="{7E05FBC5-8724-4048-873E-C0BF36EDEF28}" dt="2023-04-21T10:16:47.169" v="465" actId="6549"/>
          <ac:spMkLst>
            <pc:docMk/>
            <pc:sldMk cId="2657059478" sldId="278"/>
            <ac:spMk id="6" creationId="{878BC5A2-41C5-4C3D-9CD3-92257146A57E}"/>
          </ac:spMkLst>
        </pc:spChg>
        <pc:picChg chg="add del mod">
          <ac:chgData name="Elings, Marjolein" userId="f7a948d8-f898-4c99-a14f-52660befda72" providerId="ADAL" clId="{7E05FBC5-8724-4048-873E-C0BF36EDEF28}" dt="2023-04-21T10:09:30.542" v="354" actId="478"/>
          <ac:picMkLst>
            <pc:docMk/>
            <pc:sldMk cId="2657059478" sldId="278"/>
            <ac:picMk id="3" creationId="{1B9BE888-F8B1-61EB-644A-DA62EE9D6C11}"/>
          </ac:picMkLst>
        </pc:picChg>
        <pc:picChg chg="add del mod">
          <ac:chgData name="Elings, Marjolein" userId="f7a948d8-f898-4c99-a14f-52660befda72" providerId="ADAL" clId="{7E05FBC5-8724-4048-873E-C0BF36EDEF28}" dt="2023-04-21T10:12:14.968" v="375" actId="478"/>
          <ac:picMkLst>
            <pc:docMk/>
            <pc:sldMk cId="2657059478" sldId="278"/>
            <ac:picMk id="5" creationId="{9A6A2CB3-B943-ECE2-C7A0-D098E700CB59}"/>
          </ac:picMkLst>
        </pc:picChg>
        <pc:picChg chg="add mod">
          <ac:chgData name="Elings, Marjolein" userId="f7a948d8-f898-4c99-a14f-52660befda72" providerId="ADAL" clId="{7E05FBC5-8724-4048-873E-C0BF36EDEF28}" dt="2023-04-21T10:12:35.397" v="377" actId="1076"/>
          <ac:picMkLst>
            <pc:docMk/>
            <pc:sldMk cId="2657059478" sldId="278"/>
            <ac:picMk id="8" creationId="{7EC56469-F8FF-C158-5EEF-D62AE679D684}"/>
          </ac:picMkLst>
        </pc:picChg>
        <pc:picChg chg="del">
          <ac:chgData name="Elings, Marjolein" userId="f7a948d8-f898-4c99-a14f-52660befda72" providerId="ADAL" clId="{7E05FBC5-8724-4048-873E-C0BF36EDEF28}" dt="2023-04-21T10:08:25.665" v="345" actId="478"/>
          <ac:picMkLst>
            <pc:docMk/>
            <pc:sldMk cId="2657059478" sldId="278"/>
            <ac:picMk id="9" creationId="{0D998402-EB3E-63A1-12F3-3E27ADF2572D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0:16:55.136" v="475" actId="6549"/>
        <pc:sldMkLst>
          <pc:docMk/>
          <pc:sldMk cId="3775081208" sldId="279"/>
        </pc:sldMkLst>
        <pc:spChg chg="mod">
          <ac:chgData name="Elings, Marjolein" userId="f7a948d8-f898-4c99-a14f-52660befda72" providerId="ADAL" clId="{7E05FBC5-8724-4048-873E-C0BF36EDEF28}" dt="2023-04-21T10:16:55.136" v="475" actId="6549"/>
          <ac:spMkLst>
            <pc:docMk/>
            <pc:sldMk cId="3775081208" sldId="279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09:53.832" v="359" actId="1076"/>
          <ac:picMkLst>
            <pc:docMk/>
            <pc:sldMk cId="3775081208" sldId="279"/>
            <ac:picMk id="3" creationId="{E8716384-B7B0-8585-C1D0-AF717CF88352}"/>
          </ac:picMkLst>
        </pc:picChg>
        <pc:picChg chg="del">
          <ac:chgData name="Elings, Marjolein" userId="f7a948d8-f898-4c99-a14f-52660befda72" providerId="ADAL" clId="{7E05FBC5-8724-4048-873E-C0BF36EDEF28}" dt="2023-04-21T10:09:37.376" v="357" actId="478"/>
          <ac:picMkLst>
            <pc:docMk/>
            <pc:sldMk cId="3775081208" sldId="279"/>
            <ac:picMk id="8" creationId="{921C3D1A-8CED-E1AC-BAB8-42C0CA763B27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0:17:06.930" v="485" actId="6549"/>
        <pc:sldMkLst>
          <pc:docMk/>
          <pc:sldMk cId="4011456724" sldId="280"/>
        </pc:sldMkLst>
        <pc:spChg chg="mod">
          <ac:chgData name="Elings, Marjolein" userId="f7a948d8-f898-4c99-a14f-52660befda72" providerId="ADAL" clId="{7E05FBC5-8724-4048-873E-C0BF36EDEF28}" dt="2023-04-21T10:17:06.930" v="485" actId="6549"/>
          <ac:spMkLst>
            <pc:docMk/>
            <pc:sldMk cId="4011456724" sldId="280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10:17.999" v="363" actId="1076"/>
          <ac:picMkLst>
            <pc:docMk/>
            <pc:sldMk cId="4011456724" sldId="280"/>
            <ac:picMk id="3" creationId="{029E6D6C-7443-9402-0F5C-BD1B126CF083}"/>
          </ac:picMkLst>
        </pc:picChg>
        <pc:picChg chg="del">
          <ac:chgData name="Elings, Marjolein" userId="f7a948d8-f898-4c99-a14f-52660befda72" providerId="ADAL" clId="{7E05FBC5-8724-4048-873E-C0BF36EDEF28}" dt="2023-04-21T10:08:36.593" v="348" actId="478"/>
          <ac:picMkLst>
            <pc:docMk/>
            <pc:sldMk cId="4011456724" sldId="280"/>
            <ac:picMk id="9" creationId="{707E20EC-BAD6-16E7-6D71-C8FEA50F0F91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0:17:16.922" v="497" actId="20577"/>
        <pc:sldMkLst>
          <pc:docMk/>
          <pc:sldMk cId="2384435173" sldId="281"/>
        </pc:sldMkLst>
        <pc:spChg chg="mod">
          <ac:chgData name="Elings, Marjolein" userId="f7a948d8-f898-4c99-a14f-52660befda72" providerId="ADAL" clId="{7E05FBC5-8724-4048-873E-C0BF36EDEF28}" dt="2023-04-21T10:17:16.922" v="497" actId="20577"/>
          <ac:spMkLst>
            <pc:docMk/>
            <pc:sldMk cId="2384435173" sldId="281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11:11.919" v="368" actId="1076"/>
          <ac:picMkLst>
            <pc:docMk/>
            <pc:sldMk cId="2384435173" sldId="281"/>
            <ac:picMk id="3" creationId="{FFFBA9A8-4EDA-5551-271A-C9E520972039}"/>
          </ac:picMkLst>
        </pc:picChg>
        <pc:picChg chg="del">
          <ac:chgData name="Elings, Marjolein" userId="f7a948d8-f898-4c99-a14f-52660befda72" providerId="ADAL" clId="{7E05FBC5-8724-4048-873E-C0BF36EDEF28}" dt="2023-04-21T10:10:33.896" v="364" actId="478"/>
          <ac:picMkLst>
            <pc:docMk/>
            <pc:sldMk cId="2384435173" sldId="281"/>
            <ac:picMk id="8" creationId="{5C8CDF26-68AE-06B1-B76B-3E58D715467F}"/>
          </ac:picMkLst>
        </pc:picChg>
      </pc:sldChg>
      <pc:sldChg chg="addSp delSp modSp mod modNotesTx">
        <pc:chgData name="Elings, Marjolein" userId="f7a948d8-f898-4c99-a14f-52660befda72" providerId="ADAL" clId="{7E05FBC5-8724-4048-873E-C0BF36EDEF28}" dt="2023-04-21T18:47:37.746" v="513" actId="12"/>
        <pc:sldMkLst>
          <pc:docMk/>
          <pc:sldMk cId="3215107162" sldId="282"/>
        </pc:sldMkLst>
        <pc:spChg chg="mod">
          <ac:chgData name="Elings, Marjolein" userId="f7a948d8-f898-4c99-a14f-52660befda72" providerId="ADAL" clId="{7E05FBC5-8724-4048-873E-C0BF36EDEF28}" dt="2023-04-21T18:47:37.746" v="513" actId="12"/>
          <ac:spMkLst>
            <pc:docMk/>
            <pc:sldMk cId="3215107162" sldId="282"/>
            <ac:spMk id="4" creationId="{B5153235-D48A-4704-8C0E-FAF44D06773E}"/>
          </ac:spMkLst>
        </pc:spChg>
        <pc:spChg chg="mod">
          <ac:chgData name="Elings, Marjolein" userId="f7a948d8-f898-4c99-a14f-52660befda72" providerId="ADAL" clId="{7E05FBC5-8724-4048-873E-C0BF36EDEF28}" dt="2023-04-21T10:17:23.983" v="507" actId="6549"/>
          <ac:spMkLst>
            <pc:docMk/>
            <pc:sldMk cId="3215107162" sldId="282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7E05FBC5-8724-4048-873E-C0BF36EDEF28}" dt="2023-04-21T10:11:55.967" v="374" actId="14100"/>
          <ac:picMkLst>
            <pc:docMk/>
            <pc:sldMk cId="3215107162" sldId="282"/>
            <ac:picMk id="3" creationId="{3E64920F-6DF2-9D80-6FB7-453110CF92F3}"/>
          </ac:picMkLst>
        </pc:picChg>
        <pc:picChg chg="del">
          <ac:chgData name="Elings, Marjolein" userId="f7a948d8-f898-4c99-a14f-52660befda72" providerId="ADAL" clId="{7E05FBC5-8724-4048-873E-C0BF36EDEF28}" dt="2023-04-21T10:11:19.853" v="369" actId="478"/>
          <ac:picMkLst>
            <pc:docMk/>
            <pc:sldMk cId="3215107162" sldId="282"/>
            <ac:picMk id="9" creationId="{F15AE476-8CF1-A014-5104-712FD13868AF}"/>
          </ac:picMkLst>
        </pc:picChg>
      </pc:sldChg>
      <pc:sldChg chg="add del">
        <pc:chgData name="Elings, Marjolein" userId="f7a948d8-f898-4c99-a14f-52660befda72" providerId="ADAL" clId="{7E05FBC5-8724-4048-873E-C0BF36EDEF28}" dt="2023-04-21T10:09:07.685" v="351"/>
        <pc:sldMkLst>
          <pc:docMk/>
          <pc:sldMk cId="3834592211" sldId="3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F07FF2E-5A09-4D8C-96ED-DFF3E38DC2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1C0422-03DB-4C82-8A77-B8C4A8B7E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F950-8FF8-47EF-A10C-AE5A1C4B9448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538B0F-5BFF-472E-A772-8EFD85AACF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6576CC-2BF3-46C7-A1F3-FDD4E4876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DA8C7-273E-4D2C-860A-24CA4659E1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C661-38CA-4B97-BA44-C18F617B1D36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00C0-D88A-427B-95B4-8A9679D6D82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0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879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426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13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68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296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867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214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217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83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70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15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70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48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21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33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299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65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6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2D9062BB-D0DE-49BA-B901-1B3F43D25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510AF5-4381-40E1-828A-550308ADC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8442"/>
            <a:ext cx="7527866" cy="4315729"/>
          </a:xfrm>
        </p:spPr>
        <p:txBody>
          <a:bodyPr lIns="648000" tIns="414000" bIns="0" anchor="ctr" anchorCtr="0">
            <a:noAutofit/>
          </a:bodyPr>
          <a:lstStyle>
            <a:lvl1pPr algn="l">
              <a:lnSpc>
                <a:spcPts val="4400"/>
              </a:lnSpc>
              <a:defRPr sz="38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</a:t>
            </a:r>
            <a:r>
              <a:rPr lang="cs-CZ" dirty="0" err="1"/>
              <a:t>powerpoint</a:t>
            </a:r>
            <a:r>
              <a:rPr lang="cs-CZ" dirty="0"/>
              <a:t> prezentace,</a:t>
            </a:r>
            <a:br>
              <a:rPr lang="cs-CZ" dirty="0"/>
            </a:br>
            <a:r>
              <a:rPr lang="cs-CZ" dirty="0"/>
              <a:t>maximum sedm </a:t>
            </a:r>
            <a:br>
              <a:rPr lang="cs-CZ" dirty="0"/>
            </a:br>
            <a:r>
              <a:rPr lang="cs-CZ" dirty="0"/>
              <a:t>řádek, zarovnáno </a:t>
            </a:r>
            <a:br>
              <a:rPr lang="cs-CZ" dirty="0"/>
            </a:br>
            <a:r>
              <a:rPr lang="cs-CZ" dirty="0"/>
              <a:t>zleva odshora, bez dělení slov cese </a:t>
            </a:r>
            <a:r>
              <a:rPr lang="cs-CZ" dirty="0" err="1"/>
              <a:t>voluptaspero</a:t>
            </a:r>
            <a:endParaRPr lang="en-GB" dirty="0"/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04670152-C586-428C-B537-432D47054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27866" y="4003489"/>
            <a:ext cx="313184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6D541F0F-B5CE-47C6-B7DC-5839E321D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146" y="4003488"/>
            <a:ext cx="313183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A32C3597-F65C-4CDA-9C5D-CD8150A25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0211" y="4003490"/>
            <a:ext cx="534334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2022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B06A4DAD-501F-431C-A501-B58413D23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7866" y="2794475"/>
            <a:ext cx="4664134" cy="698512"/>
          </a:xfrm>
        </p:spPr>
        <p:txBody>
          <a:bodyPr lIns="72000" tIns="0" rIns="180000" bIns="0">
            <a:no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200"/>
              </a:spcAft>
              <a:buNone/>
              <a:defRPr lang="cs-CZ" sz="1600" kern="1200" spc="30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cs-CZ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Ing. Mgr. Bc. Jméno Příjmení, Ph.D.	</a:t>
            </a:r>
          </a:p>
          <a:p>
            <a:pPr lvl="1"/>
            <a:r>
              <a:rPr lang="cs-CZ" dirty="0"/>
              <a:t>Ces </a:t>
            </a:r>
            <a:r>
              <a:rPr lang="cs-CZ" dirty="0" err="1"/>
              <a:t>remoluptat</a:t>
            </a:r>
            <a:r>
              <a:rPr lang="cs-CZ" dirty="0"/>
              <a:t>. Fic </a:t>
            </a:r>
            <a:r>
              <a:rPr lang="cs-CZ" dirty="0" err="1"/>
              <a:t>testrum</a:t>
            </a:r>
            <a:r>
              <a:rPr lang="cs-CZ" dirty="0"/>
              <a:t>, </a:t>
            </a:r>
            <a:r>
              <a:rPr lang="cs-CZ" dirty="0" err="1"/>
              <a:t>culparumque</a:t>
            </a:r>
            <a:r>
              <a:rPr lang="cs-CZ" dirty="0"/>
              <a:t> </a:t>
            </a:r>
            <a:r>
              <a:rPr lang="cs-CZ" dirty="0" err="1"/>
              <a:t>dria</a:t>
            </a:r>
            <a:r>
              <a:rPr lang="cs-CZ" dirty="0"/>
              <a:t> </a:t>
            </a:r>
            <a:r>
              <a:rPr lang="cs-CZ" dirty="0" err="1"/>
              <a:t>plitatur</a:t>
            </a:r>
            <a:endParaRPr lang="cs-CZ" dirty="0"/>
          </a:p>
          <a:p>
            <a:pPr lvl="1"/>
            <a:r>
              <a:rPr lang="cs-CZ" dirty="0" err="1"/>
              <a:t>Ipsuntus</a:t>
            </a:r>
            <a:r>
              <a:rPr lang="cs-CZ" dirty="0"/>
              <a:t>. </a:t>
            </a:r>
            <a:r>
              <a:rPr lang="cs-CZ" dirty="0" err="1"/>
              <a:t>Porrovitatem</a:t>
            </a:r>
            <a:r>
              <a:rPr lang="cs-CZ" dirty="0"/>
              <a:t> </a:t>
            </a:r>
            <a:r>
              <a:rPr lang="cs-CZ" dirty="0" err="1"/>
              <a:t>fugiat</a:t>
            </a:r>
            <a:r>
              <a:rPr lang="cs-CZ" dirty="0"/>
              <a:t> </a:t>
            </a:r>
            <a:r>
              <a:rPr lang="cs-CZ" dirty="0" err="1"/>
              <a:t>odi</a:t>
            </a:r>
            <a:r>
              <a:rPr lang="cs-CZ" dirty="0"/>
              <a:t> </a:t>
            </a:r>
            <a:r>
              <a:rPr lang="cs-CZ" dirty="0" err="1"/>
              <a:t>occum</a:t>
            </a:r>
            <a:r>
              <a:rPr lang="cs-CZ" dirty="0"/>
              <a:t> </a:t>
            </a:r>
            <a:r>
              <a:rPr lang="cs-CZ" dirty="0" err="1"/>
              <a:t>aces</a:t>
            </a:r>
            <a:r>
              <a:rPr lang="cs-CZ" dirty="0"/>
              <a:t> </a:t>
            </a:r>
            <a:r>
              <a:rPr lang="cs-CZ" dirty="0" err="1"/>
              <a:t>aussim</a:t>
            </a:r>
            <a:r>
              <a:rPr lang="cs-CZ" dirty="0"/>
              <a:t>			                    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6FA774B-88AC-4F8A-95E1-F04EC654DBF6}"/>
              </a:ext>
            </a:extLst>
          </p:cNvPr>
          <p:cNvCxnSpPr/>
          <p:nvPr userDrawn="1"/>
        </p:nvCxnSpPr>
        <p:spPr>
          <a:xfrm>
            <a:off x="7871146" y="4003487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3CFFC30-0420-44B1-8858-7C5A2765B9DF}"/>
              </a:ext>
            </a:extLst>
          </p:cNvPr>
          <p:cNvCxnSpPr/>
          <p:nvPr userDrawn="1"/>
        </p:nvCxnSpPr>
        <p:spPr>
          <a:xfrm>
            <a:off x="8184330" y="4003487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ě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54C7A6-1035-4E50-9F3A-AB608FB80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2" y="1998617"/>
            <a:ext cx="8712574" cy="1052639"/>
          </a:xfrm>
        </p:spPr>
        <p:txBody>
          <a:bodyPr lIns="684000"/>
          <a:lstStyle>
            <a:lvl1pPr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Děkujeme za pozornost</a:t>
            </a:r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F90F6FC8-EB83-457D-B733-07515518D2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2" y="3626757"/>
            <a:ext cx="8713694" cy="1052639"/>
          </a:xfrm>
        </p:spPr>
        <p:txBody>
          <a:bodyPr lIns="648000" tIns="72000"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indent="-180000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Ing. Mgr. Bc. Jméno Příjmení, Ph.D.</a:t>
            </a:r>
          </a:p>
          <a:p>
            <a:pPr lvl="1"/>
            <a:r>
              <a:rPr lang="cs-CZ" dirty="0"/>
              <a:t>Quis et </a:t>
            </a: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BE4E356F-5034-442E-B93C-F60F420A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750" y="5396847"/>
            <a:ext cx="2495550" cy="279301"/>
          </a:xfrm>
        </p:spPr>
        <p:txBody>
          <a:bodyPr lIns="0" bIns="46800"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dirty="0"/>
              <a:t>+111 123 456 789</a:t>
            </a:r>
            <a:endParaRPr lang="en-GB" baseline="30000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77E28A7D-CAD0-4479-A90D-F79AACD542E8}"/>
              </a:ext>
            </a:extLst>
          </p:cNvPr>
          <p:cNvSpPr txBox="1">
            <a:spLocks/>
          </p:cNvSpPr>
          <p:nvPr userDrawn="1"/>
        </p:nvSpPr>
        <p:spPr>
          <a:xfrm>
            <a:off x="940750" y="6075822"/>
            <a:ext cx="2495549" cy="400802"/>
          </a:xfrm>
          <a:prstGeom prst="rect">
            <a:avLst/>
          </a:prstGeom>
        </p:spPr>
        <p:txBody>
          <a:bodyPr vert="horz" lIns="0" tIns="45720" rIns="0" bIns="46800" rtlCol="0" anchor="ctr" anchorCtr="0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www.sofaredu.eu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14" name="Zástupný obsah 3">
            <a:extLst>
              <a:ext uri="{FF2B5EF4-FFF2-40B4-BE49-F238E27FC236}">
                <a16:creationId xmlns:a16="http://schemas.microsoft.com/office/drawing/2014/main" id="{369BAC2E-75B1-46B3-BAEB-6B87FE668C5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42975" y="5676149"/>
            <a:ext cx="2495549" cy="400802"/>
          </a:xfrm>
        </p:spPr>
        <p:txBody>
          <a:bodyPr lIns="0" tIns="72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6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indent="-180000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jméno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@mail.com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47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5" y="6300056"/>
            <a:ext cx="41148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638300"/>
            <a:ext cx="10353675" cy="4538663"/>
          </a:xfrm>
        </p:spPr>
        <p:txBody>
          <a:bodyPr lIns="648000" tIns="0" rIns="0" bIns="0"/>
          <a:lstStyle>
            <a:lvl1pPr marL="0" indent="0">
              <a:lnSpc>
                <a:spcPts val="2760"/>
              </a:lnSpc>
              <a:spcBef>
                <a:spcPts val="0"/>
              </a:spcBef>
              <a:buNone/>
              <a:defRPr lang="cs-CZ" sz="2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-1800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cs-CZ" sz="17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Kapitola 1 								                    </a:t>
            </a:r>
          </a:p>
          <a:p>
            <a:pPr lvl="1"/>
            <a:r>
              <a:rPr lang="cs-CZ" dirty="0"/>
              <a:t>Quis et </a:t>
            </a:r>
            <a:r>
              <a:rPr lang="cs-CZ" dirty="0" err="1"/>
              <a:t>venim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 			                     2</a:t>
            </a:r>
          </a:p>
          <a:p>
            <a:pPr lvl="1"/>
            <a:r>
              <a:rPr lang="cs-CZ" dirty="0"/>
              <a:t>Quis et </a:t>
            </a:r>
            <a:r>
              <a:rPr lang="cs-CZ" dirty="0" err="1"/>
              <a:t>venim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			                     3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0"/>
            <a:r>
              <a:rPr lang="cs-CZ" dirty="0"/>
              <a:t>Kapitola 2</a:t>
            </a:r>
          </a:p>
          <a:p>
            <a:pPr lvl="1"/>
            <a:r>
              <a:rPr lang="cs-CZ" dirty="0" err="1"/>
              <a:t>Quis</a:t>
            </a:r>
            <a:r>
              <a:rPr lang="cs-CZ" dirty="0"/>
              <a:t> et </a:t>
            </a:r>
            <a:r>
              <a:rPr lang="cs-CZ" dirty="0" err="1"/>
              <a:t>venim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				               		                                    6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" y="681037"/>
            <a:ext cx="10506075" cy="804863"/>
          </a:xfrm>
        </p:spPr>
        <p:txBody>
          <a:bodyPr lIns="648000">
            <a:noAutofit/>
          </a:bodyPr>
          <a:lstStyle>
            <a:lvl1pPr>
              <a:lnSpc>
                <a:spcPts val="3400"/>
              </a:lnSpc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obsah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18950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ázev a podtitul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4FA081AB-FA45-450F-8EF8-0A659E288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BAC84FFF-E2DC-4583-9616-9A8CA883E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" y="809625"/>
            <a:ext cx="7715249" cy="3467100"/>
          </a:xfrm>
        </p:spPr>
        <p:txBody>
          <a:bodyPr lIns="648000" tIns="72000"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3400"/>
              </a:lnSpc>
              <a:spcBef>
                <a:spcPts val="3400"/>
              </a:spcBef>
              <a:buClr>
                <a:schemeClr val="tx2"/>
              </a:buClr>
              <a:buFontTx/>
              <a:buNone/>
              <a:defRPr sz="3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indent="-180000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Název kapitoly </a:t>
            </a:r>
            <a:r>
              <a:rPr lang="cs-CZ" dirty="0" err="1"/>
              <a:t>faci</a:t>
            </a:r>
            <a:br>
              <a:rPr lang="cs-CZ" dirty="0"/>
            </a:br>
            <a:r>
              <a:rPr lang="cs-CZ" dirty="0" err="1"/>
              <a:t>cuptatiaes</a:t>
            </a:r>
            <a:r>
              <a:rPr lang="cs-CZ" dirty="0"/>
              <a:t> sum </a:t>
            </a:r>
            <a:r>
              <a:rPr lang="cs-CZ" dirty="0" err="1"/>
              <a:t>velignam</a:t>
            </a:r>
            <a:r>
              <a:rPr lang="cs-CZ" dirty="0"/>
              <a:t> , </a:t>
            </a:r>
            <a:r>
              <a:rPr lang="cs-CZ" dirty="0" err="1"/>
              <a:t>quam</a:t>
            </a:r>
            <a:r>
              <a:rPr lang="cs-CZ" dirty="0"/>
              <a:t>, </a:t>
            </a:r>
            <a:r>
              <a:rPr lang="cs-CZ" dirty="0" err="1"/>
              <a:t>occuturem</a:t>
            </a:r>
            <a:r>
              <a:rPr lang="cs-CZ" dirty="0"/>
              <a:t>. Ed qui cese </a:t>
            </a:r>
            <a:r>
              <a:rPr lang="cs-CZ" dirty="0" err="1"/>
              <a:t>voluptaspero</a:t>
            </a:r>
            <a:r>
              <a:rPr lang="cs-CZ" dirty="0"/>
              <a:t> </a:t>
            </a:r>
            <a:r>
              <a:rPr lang="cs-CZ" dirty="0" err="1"/>
              <a:t>ovitaquaspiet</a:t>
            </a:r>
            <a:r>
              <a:rPr lang="cs-CZ" dirty="0"/>
              <a:t> </a:t>
            </a:r>
            <a:r>
              <a:rPr lang="cs-CZ" dirty="0" err="1"/>
              <a:t>derumetur</a:t>
            </a:r>
            <a:endParaRPr lang="cs-CZ" dirty="0"/>
          </a:p>
          <a:p>
            <a:pPr lvl="1"/>
            <a:r>
              <a:rPr lang="cs-CZ" dirty="0"/>
              <a:t>Podtitul kapitoly </a:t>
            </a:r>
            <a:r>
              <a:rPr lang="cs-CZ" dirty="0" err="1"/>
              <a:t>faci</a:t>
            </a:r>
            <a:r>
              <a:rPr lang="cs-CZ" dirty="0"/>
              <a:t> </a:t>
            </a:r>
            <a:r>
              <a:rPr lang="cs-CZ" dirty="0" err="1"/>
              <a:t>cuptatiaes</a:t>
            </a:r>
            <a:r>
              <a:rPr lang="cs-CZ" dirty="0"/>
              <a:t> sum</a:t>
            </a:r>
            <a:br>
              <a:rPr lang="cs-CZ" dirty="0"/>
            </a:br>
            <a:r>
              <a:rPr lang="cs-CZ" dirty="0"/>
              <a:t>Ovitaquaspiet </a:t>
            </a:r>
            <a:r>
              <a:rPr lang="cs-CZ" dirty="0" err="1"/>
              <a:t>derumetur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4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68337"/>
            <a:ext cx="10959798" cy="1022351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</a:t>
            </a:r>
            <a:br>
              <a:rPr lang="cs-CZ" dirty="0"/>
            </a:br>
            <a:r>
              <a:rPr lang="cs-CZ" dirty="0"/>
              <a:t>doleva, bez dělení slov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01081"/>
            <a:ext cx="5368925" cy="70399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505075"/>
            <a:ext cx="5368925" cy="3684588"/>
          </a:xfrm>
        </p:spPr>
        <p:txBody>
          <a:bodyPr lIns="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-180000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indent="-108000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CEAD2E-F707-43D2-8D8F-E58D870FC88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38873" y="1801079"/>
            <a:ext cx="5368925" cy="703995"/>
          </a:xfrm>
        </p:spPr>
        <p:txBody>
          <a:bodyPr lIns="90000" anchor="t" anchorCtr="0">
            <a:noAutofit/>
          </a:bodyPr>
          <a:lstStyle>
            <a:lvl1pPr marL="0" indent="0">
              <a:buNone/>
              <a:defRPr lang="cs-CZ" sz="22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4592D0E3-54C9-4D4A-A57D-3C81EFF49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38874" y="2505074"/>
            <a:ext cx="5368923" cy="3684588"/>
          </a:xfrm>
        </p:spPr>
        <p:txBody>
          <a:bodyPr lIns="9000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-180000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indent="-108000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54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68337"/>
            <a:ext cx="10726738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 zarovnán doleva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781175"/>
            <a:ext cx="5368925" cy="72390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505075"/>
            <a:ext cx="5368925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-180000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indent="-108000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5074" y="1781175"/>
            <a:ext cx="5248276" cy="2571750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900" indent="-342900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900" indent="-342900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315074" y="4412316"/>
            <a:ext cx="5248276" cy="885600"/>
          </a:xfrm>
        </p:spPr>
        <p:txBody>
          <a:bodyPr lIns="90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Ne et </a:t>
            </a:r>
            <a:r>
              <a:rPr lang="cs-CZ" dirty="0" err="1"/>
              <a:t>illenih</a:t>
            </a:r>
            <a:r>
              <a:rPr lang="cs-CZ" dirty="0"/>
              <a:t> </a:t>
            </a:r>
            <a:r>
              <a:rPr lang="cs-CZ" dirty="0" err="1"/>
              <a:t>ictiam</a:t>
            </a:r>
            <a:r>
              <a:rPr lang="cs-CZ" dirty="0"/>
              <a:t> </a:t>
            </a:r>
            <a:r>
              <a:rPr lang="cs-CZ" dirty="0" err="1"/>
              <a:t>rem</a:t>
            </a:r>
            <a:r>
              <a:rPr lang="cs-CZ" dirty="0"/>
              <a:t>. Et plita </a:t>
            </a:r>
            <a:r>
              <a:rPr lang="cs-CZ" dirty="0" err="1"/>
              <a:t>sus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32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ulka/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68337"/>
            <a:ext cx="10726738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 zarovnán doleva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762125"/>
            <a:ext cx="5368925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505075"/>
            <a:ext cx="5368925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-180000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indent="-108000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5074" y="1762125"/>
            <a:ext cx="5248276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900" indent="-342900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900" indent="-342900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5724" y="5400675"/>
            <a:ext cx="5248276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Ne et </a:t>
            </a:r>
            <a:r>
              <a:rPr lang="cs-CZ" dirty="0" err="1"/>
              <a:t>illenih</a:t>
            </a:r>
            <a:r>
              <a:rPr lang="cs-CZ" dirty="0"/>
              <a:t> </a:t>
            </a:r>
            <a:r>
              <a:rPr lang="cs-CZ" dirty="0" err="1"/>
              <a:t>ictiam</a:t>
            </a:r>
            <a:r>
              <a:rPr lang="cs-CZ" dirty="0"/>
              <a:t> </a:t>
            </a:r>
            <a:r>
              <a:rPr lang="cs-CZ" dirty="0" err="1"/>
              <a:t>rem</a:t>
            </a:r>
            <a:r>
              <a:rPr lang="cs-CZ" dirty="0"/>
              <a:t>. Et plita </a:t>
            </a:r>
            <a:r>
              <a:rPr lang="cs-CZ" dirty="0" err="1"/>
              <a:t>sus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8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30E85F-03A9-4DC3-A879-6F4150C8850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000" y="5438775"/>
            <a:ext cx="10934701" cy="304194"/>
          </a:xfrm>
        </p:spPr>
        <p:txBody>
          <a:bodyPr lIns="0" tIns="46800" rIns="0" bIns="0"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Popiska, měla by být krátká, bez dělení slov, zarovnána doleva.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 Ne et </a:t>
            </a:r>
            <a:r>
              <a:rPr lang="cs-CZ" dirty="0" err="1"/>
              <a:t>illenih</a:t>
            </a:r>
            <a:r>
              <a:rPr lang="cs-CZ" dirty="0"/>
              <a:t> </a:t>
            </a:r>
            <a:r>
              <a:rPr lang="cs-CZ" dirty="0" err="1"/>
              <a:t>ictiam</a:t>
            </a:r>
            <a:r>
              <a:rPr lang="cs-CZ" dirty="0"/>
              <a:t> </a:t>
            </a:r>
            <a:r>
              <a:rPr lang="cs-CZ" dirty="0" err="1"/>
              <a:t>rem</a:t>
            </a:r>
            <a:r>
              <a:rPr lang="cs-CZ" dirty="0"/>
              <a:t>. Et plita </a:t>
            </a:r>
            <a:r>
              <a:rPr lang="cs-CZ" dirty="0" err="1"/>
              <a:t>sus</a:t>
            </a:r>
            <a:endParaRPr lang="cs-CZ" dirty="0"/>
          </a:p>
        </p:txBody>
      </p:sp>
      <p:sp>
        <p:nvSpPr>
          <p:cNvPr id="10" name="Zástupný obsah 11">
            <a:extLst>
              <a:ext uri="{FF2B5EF4-FFF2-40B4-BE49-F238E27FC236}">
                <a16:creationId xmlns:a16="http://schemas.microsoft.com/office/drawing/2014/main" id="{CA356CCC-F898-4B43-8EA0-2C9FD3059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00" y="1876425"/>
            <a:ext cx="10934701" cy="3418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483E421-82E4-4242-9E91-178B4AC74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68337"/>
            <a:ext cx="10726738" cy="836079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doleva, bez dělení slov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95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+text ve4 úrovn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3BB03D-30D0-4F9D-8CA1-257BD977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41148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25CB23-83F8-4E92-BCE7-5943D3DA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F8AA3EE-05A3-45B3-B7EA-9A4E5EDC3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68337"/>
            <a:ext cx="9877985" cy="1022351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doleva, bez dělení slov </a:t>
            </a:r>
            <a:endParaRPr lang="en-GB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6A0F913-BDE8-4413-9F6C-9B23331613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01081"/>
            <a:ext cx="9877985" cy="427769"/>
          </a:xfrm>
        </p:spPr>
        <p:txBody>
          <a:bodyPr lIns="0" anchor="t" anchorCtr="0"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F485995A-C222-438A-B0FE-6D92DF9C6D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0" y="2228850"/>
            <a:ext cx="9877985" cy="3960813"/>
          </a:xfrm>
        </p:spPr>
        <p:txBody>
          <a:bodyPr lIns="0" tIns="36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-180000">
              <a:lnSpc>
                <a:spcPts val="2400"/>
              </a:lnSpc>
              <a:spcBef>
                <a:spcPts val="7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000" indent="-108000">
              <a:lnSpc>
                <a:spcPts val="1900"/>
              </a:lnSpc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 err="1"/>
              <a:t>Facercipid</a:t>
            </a:r>
            <a:r>
              <a:rPr lang="cs-CZ" dirty="0"/>
              <a:t>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 </a:t>
            </a:r>
            <a:r>
              <a:rPr lang="cs-CZ" dirty="0" err="1"/>
              <a:t>acercipid</a:t>
            </a:r>
            <a:r>
              <a:rPr lang="cs-CZ" dirty="0"/>
              <a:t> maxim. 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  <a:p>
            <a:pPr lvl="2"/>
            <a:r>
              <a:rPr lang="cs-CZ" dirty="0"/>
              <a:t>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58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5" y="6300056"/>
            <a:ext cx="41148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390650"/>
            <a:ext cx="10515601" cy="4786314"/>
          </a:xfrm>
        </p:spPr>
        <p:txBody>
          <a:bodyPr lIns="64800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180000">
              <a:lnSpc>
                <a:spcPts val="19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Text závěru zarovnán doleva, bez dělení slov.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" y="438151"/>
            <a:ext cx="10506075" cy="952500"/>
          </a:xfrm>
        </p:spPr>
        <p:txBody>
          <a:bodyPr lIns="648000" bIns="0"/>
          <a:lstStyle>
            <a:lvl1pPr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Závěr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05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1D2C1BD1-DF04-4972-B6AC-71030951171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25" y="-11845"/>
            <a:ext cx="12190479" cy="685714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3214D28-0DA1-4624-BAB7-B2F6E5DB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1DD6FD-91DB-45E3-87DD-112AED86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825625"/>
            <a:ext cx="12182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86BE7-A26E-4F3E-9866-CEB104363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311901"/>
            <a:ext cx="4114800" cy="545244"/>
          </a:xfrm>
          <a:prstGeom prst="rect">
            <a:avLst/>
          </a:prstGeom>
        </p:spPr>
        <p:txBody>
          <a:bodyPr vert="horz" lIns="648000" tIns="45720" rIns="0" bIns="144000" rtlCol="0" anchor="b" anchorCtr="0"/>
          <a:lstStyle>
            <a:lvl1pPr algn="l">
              <a:lnSpc>
                <a:spcPts val="1335"/>
              </a:lnSpc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E8839A-E64B-463B-B902-6C78D4BEF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5" y="6300057"/>
            <a:ext cx="2743200" cy="545243"/>
          </a:xfrm>
          <a:prstGeom prst="rect">
            <a:avLst/>
          </a:prstGeom>
        </p:spPr>
        <p:txBody>
          <a:bodyPr vert="horz" lIns="0" tIns="45720" rIns="648000" bIns="144000" rtlCol="0" anchor="b" anchorCtr="0"/>
          <a:lstStyle>
            <a:lvl1pPr algn="r">
              <a:lnSpc>
                <a:spcPts val="1335"/>
              </a:lnSpc>
              <a:defRPr sz="11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4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2" r:id="rId5"/>
    <p:sldLayoutId id="2147483667" r:id="rId6"/>
    <p:sldLayoutId id="2147483666" r:id="rId7"/>
    <p:sldLayoutId id="2147483654" r:id="rId8"/>
    <p:sldLayoutId id="2147483663" r:id="rId9"/>
    <p:sldLayoutId id="214748366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DDF12-B719-4928-AC12-F785D199D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Social entrepreneurship in Social Farming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70C48-7B3A-47A4-B80C-312EC55E3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703F81-5C0F-4E59-AAA3-6E6C6D5258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153CB7-257E-42F3-8844-6080AEA0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0000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32F526-0F68-4D27-AC42-431F4A79F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  <a:p>
            <a:pPr lvl="1"/>
            <a:r>
              <a:rPr lang="de-DE" dirty="0"/>
              <a:t>Institution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17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of products and services 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400" y="1915673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Different crops to spread risk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Influence of weather, diseases and pests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Different products and services makes you less dependent in the whims of the market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Diversity is maybe less efficient but applies maybe better with social enterprises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4" descr="DSC_1530">
            <a:extLst>
              <a:ext uri="{FF2B5EF4-FFF2-40B4-BE49-F238E27FC236}">
                <a16:creationId xmlns:a16="http://schemas.microsoft.com/office/drawing/2014/main" id="{A19E216C-D3FC-116D-4D90-4236B008E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7" r="15117"/>
          <a:stretch/>
        </p:blipFill>
        <p:spPr bwMode="auto">
          <a:xfrm>
            <a:off x="648000" y="1676991"/>
            <a:ext cx="4260523" cy="4260523"/>
          </a:xfrm>
          <a:prstGeom prst="ellipse">
            <a:avLst/>
          </a:prstGeom>
          <a:solidFill>
            <a:srgbClr val="004C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556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of products and services 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400" y="1915673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Select those products and services that match the development goals of your target group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F.i</a:t>
            </a:r>
            <a:r>
              <a:rPr lang="en-GB" dirty="0"/>
              <a:t>. variety of activities offers more opportunities for development of skills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If your work is already fixed, it is good to find the right target group </a:t>
            </a:r>
            <a:r>
              <a:rPr lang="en-GB" dirty="0" err="1"/>
              <a:t>f.i</a:t>
            </a:r>
            <a:r>
              <a:rPr lang="en-GB" dirty="0"/>
              <a:t>. think of work pressure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Placeholder 6" descr="A group of people around a fire&#10;&#10;Description automatically generated with low confidence">
            <a:extLst>
              <a:ext uri="{FF2B5EF4-FFF2-40B4-BE49-F238E27FC236}">
                <a16:creationId xmlns:a16="http://schemas.microsoft.com/office/drawing/2014/main" id="{A9578E5F-7837-8BC8-5C12-86644250A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b="12451"/>
          <a:stretch>
            <a:fillRect/>
          </a:stretch>
        </p:blipFill>
        <p:spPr>
          <a:xfrm>
            <a:off x="463165" y="1650124"/>
            <a:ext cx="4361083" cy="43610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704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of products and services 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400" y="1915673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Year round activities especially winter can be a problem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Especially for urban agriculture projects other activities than only crop production can contribute to the financial result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F.i</a:t>
            </a:r>
            <a:r>
              <a:rPr lang="en-GB" dirty="0"/>
              <a:t>. urban agriculture is not commercially viable in big cities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12</a:t>
            </a:fld>
            <a:endParaRPr lang="en-GB"/>
          </a:p>
        </p:txBody>
      </p:sp>
      <p:pic>
        <p:nvPicPr>
          <p:cNvPr id="3" name="Picture Placeholder 6" descr="A picture containing outdoor, truck, parked, outdoor object&#10;&#10;Description automatically generated">
            <a:extLst>
              <a:ext uri="{FF2B5EF4-FFF2-40B4-BE49-F238E27FC236}">
                <a16:creationId xmlns:a16="http://schemas.microsoft.com/office/drawing/2014/main" id="{1497276D-6141-B5BE-2270-274B2183B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r="18217"/>
          <a:stretch>
            <a:fillRect/>
          </a:stretch>
        </p:blipFill>
        <p:spPr>
          <a:xfrm>
            <a:off x="332689" y="1373903"/>
            <a:ext cx="4866699" cy="48666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725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 dirty="0"/>
              <a:t>Different target groups make the social enterprise more robust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44" y="2538831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Take </a:t>
            </a:r>
            <a:r>
              <a:rPr lang="nl-NL" sz="2000" dirty="0" err="1"/>
              <a:t>into</a:t>
            </a:r>
            <a:r>
              <a:rPr lang="nl-NL" sz="2000" dirty="0"/>
              <a:t> account </a:t>
            </a:r>
            <a:r>
              <a:rPr lang="nl-NL" sz="2000" dirty="0" err="1"/>
              <a:t>changing</a:t>
            </a:r>
            <a:r>
              <a:rPr lang="nl-NL" sz="2000" dirty="0"/>
              <a:t> </a:t>
            </a:r>
            <a:r>
              <a:rPr lang="nl-NL" sz="2000" dirty="0" err="1"/>
              <a:t>laws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regulations</a:t>
            </a:r>
            <a:endParaRPr lang="nl-NL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Different target </a:t>
            </a:r>
            <a:r>
              <a:rPr lang="nl-NL" sz="2000" dirty="0" err="1"/>
              <a:t>groups</a:t>
            </a:r>
            <a:r>
              <a:rPr lang="nl-NL" sz="2000" dirty="0"/>
              <a:t> </a:t>
            </a:r>
            <a:r>
              <a:rPr lang="nl-NL" sz="2000" dirty="0" err="1"/>
              <a:t>makes</a:t>
            </a:r>
            <a:r>
              <a:rPr lang="nl-NL" sz="2000" dirty="0"/>
              <a:t>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enterprise</a:t>
            </a:r>
            <a:r>
              <a:rPr lang="nl-NL" sz="2000" dirty="0"/>
              <a:t> </a:t>
            </a:r>
            <a:r>
              <a:rPr lang="nl-NL" sz="2000" dirty="0" err="1"/>
              <a:t>less</a:t>
            </a:r>
            <a:r>
              <a:rPr lang="nl-NL" sz="2000" dirty="0"/>
              <a:t> </a:t>
            </a:r>
            <a:r>
              <a:rPr lang="nl-NL" sz="2000" dirty="0" err="1"/>
              <a:t>vulnerable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changes in health care 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Placeholder 6" descr="A group of people walking a dog on a trail in the woods&#10;&#10;Description automatically generated with medium confidence">
            <a:extLst>
              <a:ext uri="{FF2B5EF4-FFF2-40B4-BE49-F238E27FC236}">
                <a16:creationId xmlns:a16="http://schemas.microsoft.com/office/drawing/2014/main" id="{5BC27731-F4FF-D398-132B-AC2863827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39442" r="-481" b="1958"/>
          <a:stretch/>
        </p:blipFill>
        <p:spPr>
          <a:xfrm>
            <a:off x="6653813" y="1362329"/>
            <a:ext cx="5040000" cy="50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236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Connecting governments, businesses and citizens to your social enterprise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44" y="2100681"/>
            <a:ext cx="5929806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‘award factor’ is important </a:t>
            </a:r>
            <a:r>
              <a:rPr lang="en-GB" dirty="0" err="1"/>
              <a:t>f.i</a:t>
            </a:r>
            <a:r>
              <a:rPr lang="en-GB" dirty="0"/>
              <a:t>. in finding land or having activities on your place/farm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Bind authorities to your project </a:t>
            </a:r>
            <a:r>
              <a:rPr lang="en-GB" dirty="0" err="1"/>
              <a:t>f.i</a:t>
            </a:r>
            <a:r>
              <a:rPr lang="en-GB" dirty="0"/>
              <a:t>. by having an open day and inviting companies from the neighbourhood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Make the impact of your enterprise visible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Ask how your initiative fits in with goals, problems or challenges of authorities like the municipality </a:t>
            </a:r>
            <a:r>
              <a:rPr lang="en-US" dirty="0" err="1"/>
              <a:t>f.i</a:t>
            </a:r>
            <a:r>
              <a:rPr lang="en-US" dirty="0"/>
              <a:t>. school drop-outs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Placeholder 6" descr="A person petting a cow&#10;&#10;Description automatically generated with low confidence">
            <a:extLst>
              <a:ext uri="{FF2B5EF4-FFF2-40B4-BE49-F238E27FC236}">
                <a16:creationId xmlns:a16="http://schemas.microsoft.com/office/drawing/2014/main" id="{EC961EE2-0C6A-E403-EE5F-6B6D40B91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-113" r="3626" b="113"/>
          <a:stretch/>
        </p:blipFill>
        <p:spPr>
          <a:xfrm>
            <a:off x="6691028" y="1401297"/>
            <a:ext cx="5040000" cy="50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4598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Connecting governments, businesses and citizens to your social enterprise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44" y="2462631"/>
            <a:ext cx="5929806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Connect to companies and citizens that can sponsor in money or in kind.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‘Club of 100’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Crowdfunding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15</a:t>
            </a:fld>
            <a:endParaRPr lang="en-GB"/>
          </a:p>
        </p:txBody>
      </p:sp>
      <p:pic>
        <p:nvPicPr>
          <p:cNvPr id="8" name="Picture Placeholder 6" descr="A picture containing grass, tree, outdoor, sheep&#10;&#10;Description automatically generated">
            <a:extLst>
              <a:ext uri="{FF2B5EF4-FFF2-40B4-BE49-F238E27FC236}">
                <a16:creationId xmlns:a16="http://schemas.microsoft.com/office/drawing/2014/main" id="{7EC56469-F8FF-C158-5EEF-D62AE679D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t="-113" r="42138" b="113"/>
          <a:stretch/>
        </p:blipFill>
        <p:spPr>
          <a:xfrm>
            <a:off x="6668409" y="1407079"/>
            <a:ext cx="5040000" cy="50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7059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200" dirty="0"/>
              <a:t>Location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44" y="1635125"/>
            <a:ext cx="5929806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Suitable land where you can grow products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 Land that you own or can lease for a longer period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 Right place where costumers can find you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 Logistics, the distribution of your products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 Accessibility for the target group</a:t>
            </a:r>
            <a:endParaRPr lang="en-GB" altLang="en-US" dirty="0"/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16</a:t>
            </a:fld>
            <a:endParaRPr lang="en-GB"/>
          </a:p>
        </p:txBody>
      </p:sp>
      <p:pic>
        <p:nvPicPr>
          <p:cNvPr id="3" name="Picture Placeholder 10" descr="A picture containing outdoor, tree, ground, group&#10;&#10;Description automatically generated">
            <a:extLst>
              <a:ext uri="{FF2B5EF4-FFF2-40B4-BE49-F238E27FC236}">
                <a16:creationId xmlns:a16="http://schemas.microsoft.com/office/drawing/2014/main" id="{E8716384-B7B0-8585-C1D0-AF717CF88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-113" r="23015" b="113"/>
          <a:stretch/>
        </p:blipFill>
        <p:spPr>
          <a:xfrm>
            <a:off x="6684917" y="991393"/>
            <a:ext cx="5040000" cy="50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5081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Understanding healthcare (financing)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1369" y="2468123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Knowledge of social map in region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Knowledge of how healthcare sector is organized and financed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17</a:t>
            </a:fld>
            <a:endParaRPr lang="en-GB"/>
          </a:p>
        </p:txBody>
      </p:sp>
      <p:pic>
        <p:nvPicPr>
          <p:cNvPr id="3" name="Picture Placeholder 6" descr="A group of people walking on a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029E6D6C-7443-9402-0F5C-BD1B126CF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t="18297" r="-107" b="6142"/>
          <a:stretch/>
        </p:blipFill>
        <p:spPr>
          <a:xfrm>
            <a:off x="500854" y="1382667"/>
            <a:ext cx="4849171" cy="48491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1456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Expertise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1950" y="1314450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Know how of the product and services and deliver high quality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To be a role model for your employees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Deliver high-quality product, you need to understand the business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Affinity for working with people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Education in health care or social work? Non-medical atmosphere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Find the right competences by doing training, being coached or hire personnel.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</a:t>
            </a:r>
            <a:r>
              <a:rPr lang="en-US" dirty="0"/>
              <a:t> </a:t>
            </a:r>
            <a:r>
              <a:rPr lang="cs-CZ" dirty="0"/>
              <a:t>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18</a:t>
            </a:fld>
            <a:endParaRPr lang="en-GB"/>
          </a:p>
        </p:txBody>
      </p:sp>
      <p:pic>
        <p:nvPicPr>
          <p:cNvPr id="3" name="Picture Placeholder 8" descr="A picture containing grass, outdoor, parked, old&#10;&#10;Description automatically generated">
            <a:extLst>
              <a:ext uri="{FF2B5EF4-FFF2-40B4-BE49-F238E27FC236}">
                <a16:creationId xmlns:a16="http://schemas.microsoft.com/office/drawing/2014/main" id="{FFFBA9A8-4EDA-5551-271A-C9E520972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-113" r="20627" b="113"/>
          <a:stretch/>
        </p:blipFill>
        <p:spPr>
          <a:xfrm>
            <a:off x="283779" y="1373426"/>
            <a:ext cx="4816237" cy="48162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4435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200" dirty="0"/>
              <a:t>Passion and perseverance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44" y="1915673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Having passion for your products and working with the target group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The beginning is always difficult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dirty="0"/>
              <a:t>But at the end you look back to a great process and result!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19</a:t>
            </a:fld>
            <a:endParaRPr lang="en-GB"/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3E64920F-6DF2-9D80-6FB7-453110CF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6547943" y="1314449"/>
            <a:ext cx="4750019" cy="47500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510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7C9AF1-E481-459F-AA65-0D4F3B51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2D67AB-4EB0-4B69-B6E3-CE3A99B76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Social </a:t>
            </a:r>
            <a:r>
              <a:rPr lang="en-US" dirty="0"/>
              <a:t>E</a:t>
            </a:r>
            <a:r>
              <a:rPr lang="cs-CZ" dirty="0"/>
              <a:t>nterprise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300" dirty="0">
                <a:solidFill>
                  <a:schemeClr val="accent2"/>
                </a:solidFill>
              </a:rPr>
              <a:t>Assignment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300" dirty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300" dirty="0">
                <a:solidFill>
                  <a:schemeClr val="accent2"/>
                </a:solidFill>
              </a:rPr>
              <a:t>Key Successful Factors 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Having entrepreneurship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A good funding mix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Diversity of products and services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Different target groups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Connection with others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Location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Understanding health care sector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Expertise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2"/>
                </a:solidFill>
              </a:rPr>
              <a:t>	Passion and perseverance</a:t>
            </a:r>
          </a:p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AE301EB-4D79-430B-841F-5A8EC341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pic>
        <p:nvPicPr>
          <p:cNvPr id="3" name="Picture Placeholder 6" descr="A person standing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4CE7D382-3D49-EBEE-27F1-8E9DD3C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t="-113" r="29081" b="113"/>
          <a:stretch/>
        </p:blipFill>
        <p:spPr>
          <a:xfrm>
            <a:off x="6504000" y="1149663"/>
            <a:ext cx="5040000" cy="50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20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668337"/>
            <a:ext cx="11017527" cy="64611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Assignment: </a:t>
            </a:r>
            <a:br>
              <a:rPr lang="en-GB" dirty="0"/>
            </a:br>
            <a:r>
              <a:rPr lang="en-GB" dirty="0"/>
              <a:t>Starting as a social farming entrepreneur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0" y="2747938"/>
            <a:ext cx="5368925" cy="49423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What factors do you think are important when starting a business in social farming?</a:t>
            </a:r>
            <a:endParaRPr lang="en-GB" dirty="0"/>
          </a:p>
          <a:p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Placeholder 6" descr="A person walking out of a shop&#10;&#10;Description automatically generated with low confidence">
            <a:extLst>
              <a:ext uri="{FF2B5EF4-FFF2-40B4-BE49-F238E27FC236}">
                <a16:creationId xmlns:a16="http://schemas.microsoft.com/office/drawing/2014/main" id="{EEB6DC37-3364-533C-F23A-33F854C48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20398" r="-374" b="26550"/>
          <a:stretch/>
        </p:blipFill>
        <p:spPr>
          <a:xfrm>
            <a:off x="7305963" y="1937478"/>
            <a:ext cx="4478182" cy="44781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313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7D8D6E44-8022-2A68-DEF6-65F17C278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" y="1998617"/>
            <a:ext cx="8712574" cy="1052639"/>
          </a:xfrm>
        </p:spPr>
        <p:txBody>
          <a:bodyPr/>
          <a:lstStyle/>
          <a:p>
            <a:r>
              <a:rPr lang="en-US" dirty="0"/>
              <a:t>thank you for </a:t>
            </a:r>
            <a:r>
              <a:rPr lang="en-US"/>
              <a:t>your attention!</a:t>
            </a:r>
            <a:endParaRPr lang="en-GB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325ABCFD-F051-6572-638A-4EB68761D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" y="3626757"/>
            <a:ext cx="8713694" cy="1052639"/>
          </a:xfrm>
        </p:spPr>
        <p:txBody>
          <a:bodyPr/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</a:pPr>
            <a:r>
              <a:rPr lang="en-US" sz="2000" dirty="0"/>
              <a:t>Name of Lecturer</a:t>
            </a:r>
          </a:p>
          <a:p>
            <a:pPr marL="0" lvl="1" indent="0" algn="l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</a:pPr>
            <a:r>
              <a:rPr lang="en-US" sz="1600" dirty="0">
                <a:solidFill>
                  <a:schemeClr val="accent6"/>
                </a:solidFill>
              </a:rPr>
              <a:t>Institution of Lecturer</a:t>
            </a:r>
          </a:p>
        </p:txBody>
      </p:sp>
      <p:sp>
        <p:nvSpPr>
          <p:cNvPr id="14" name="Zástupný symbol pro zápatí 3">
            <a:extLst>
              <a:ext uri="{FF2B5EF4-FFF2-40B4-BE49-F238E27FC236}">
                <a16:creationId xmlns:a16="http://schemas.microsoft.com/office/drawing/2014/main" id="{F8EEB047-86E9-28AC-C040-88D37865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750" y="5396847"/>
            <a:ext cx="2495550" cy="279301"/>
          </a:xfrm>
        </p:spPr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cs-CZ" dirty="0"/>
              <a:t>+ call number</a:t>
            </a:r>
            <a:endParaRPr lang="cs-CZ" baseline="30000" dirty="0"/>
          </a:p>
        </p:txBody>
      </p:sp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5B7CCEAA-9253-3D87-FD85-5EA13DF772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42975" y="5676149"/>
            <a:ext cx="2495549" cy="400802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de-DE" dirty="0">
                <a:solidFill>
                  <a:schemeClr val="bg1"/>
                </a:solidFill>
              </a:rPr>
              <a:t>name@xyz.com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89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sah 4">
            <a:extLst>
              <a:ext uri="{FF2B5EF4-FFF2-40B4-BE49-F238E27FC236}">
                <a16:creationId xmlns:a16="http://schemas.microsoft.com/office/drawing/2014/main" id="{E8A1DC3F-4222-AFBA-3D76-C5DA700BAB2D}"/>
              </a:ext>
            </a:extLst>
          </p:cNvPr>
          <p:cNvSpPr txBox="1">
            <a:spLocks/>
          </p:cNvSpPr>
          <p:nvPr/>
        </p:nvSpPr>
        <p:spPr>
          <a:xfrm>
            <a:off x="942975" y="5676149"/>
            <a:ext cx="2495549" cy="400802"/>
          </a:xfrm>
          <a:prstGeom prst="rect">
            <a:avLst/>
          </a:prstGeom>
        </p:spPr>
        <p:txBody>
          <a:bodyPr vert="horz" lIns="0" tIns="7200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6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marjolein.elings@wur.nl</a:t>
            </a:r>
          </a:p>
          <a:p>
            <a:endParaRPr lang="en-GB"/>
          </a:p>
        </p:txBody>
      </p:sp>
      <p:pic>
        <p:nvPicPr>
          <p:cNvPr id="14" name="Picture 2" descr="https://mirrors.creativecommons.org/presskit/buttons/88x31/png/by-nc.png">
            <a:extLst>
              <a:ext uri="{FF2B5EF4-FFF2-40B4-BE49-F238E27FC236}">
                <a16:creationId xmlns:a16="http://schemas.microsoft.com/office/drawing/2014/main" id="{5FAA969A-0013-7DC7-1632-C3C5F432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7" y="2437098"/>
            <a:ext cx="1361196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4B5883A-389B-F996-D04F-7DF5636F8FB7}"/>
              </a:ext>
            </a:extLst>
          </p:cNvPr>
          <p:cNvSpPr/>
          <p:nvPr/>
        </p:nvSpPr>
        <p:spPr>
          <a:xfrm>
            <a:off x="504310" y="5372100"/>
            <a:ext cx="466725" cy="347364"/>
          </a:xfrm>
          <a:prstGeom prst="rect">
            <a:avLst/>
          </a:prstGeom>
          <a:solidFill>
            <a:srgbClr val="047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1B307AE-5BDD-63BC-0A74-E70075A360B2}"/>
              </a:ext>
            </a:extLst>
          </p:cNvPr>
          <p:cNvSpPr/>
          <p:nvPr/>
        </p:nvSpPr>
        <p:spPr>
          <a:xfrm>
            <a:off x="1781173" y="2451683"/>
            <a:ext cx="10143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 with Refugees and forced displaced people - Agriculture as a path of inclusion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SoFarTEAM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licensed under CC BY-NC 4.0.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a copy of this license, visit http://creativecommons.org/licenses/by-nc/4.0/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B9BF553-2B8A-E49E-484E-6C6DEB241A36}"/>
              </a:ext>
            </a:extLst>
          </p:cNvPr>
          <p:cNvSpPr/>
          <p:nvPr/>
        </p:nvSpPr>
        <p:spPr>
          <a:xfrm>
            <a:off x="564757" y="3566116"/>
            <a:ext cx="46092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slides were created by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Marjolein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Elings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Wageningen University &amp; Research</a:t>
            </a:r>
          </a:p>
          <a:p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Droevendaalsesteeg 1</a:t>
            </a:r>
          </a:p>
          <a:p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6708 PB Wageningen, Netherlands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7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enterprise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Social enterprises are independent companies that provide a product or service and have primarily or explicitly a social goal. </a:t>
            </a:r>
            <a:endParaRPr lang="en-GB" dirty="0"/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Social Enterprise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3</a:t>
            </a:fld>
            <a:endParaRPr lang="en-GB"/>
          </a:p>
        </p:txBody>
      </p:sp>
      <p:pic>
        <p:nvPicPr>
          <p:cNvPr id="3" name="Picture Placeholder 6" descr="A person walking out of a shop&#10;&#10;Description automatically generated with low confidence">
            <a:extLst>
              <a:ext uri="{FF2B5EF4-FFF2-40B4-BE49-F238E27FC236}">
                <a16:creationId xmlns:a16="http://schemas.microsoft.com/office/drawing/2014/main" id="{3025FC95-AC74-36D4-7A57-2A2B322CA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20398" r="-374" b="26550"/>
          <a:stretch/>
        </p:blipFill>
        <p:spPr>
          <a:xfrm>
            <a:off x="6504000" y="991393"/>
            <a:ext cx="5040000" cy="50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921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Assignment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0" y="1472031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Sonja thinks about taking over her parent’s business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 the future she wants to convert her conventional farm to a social farm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farm now consist of a large arable farm focused on 3 crops: sugar beet, potatoes and onions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Sonja has a family with 2 young children. Both she and her husband now have a job outside the farm. </a:t>
            </a:r>
            <a:r>
              <a:rPr lang="en-GB" sz="2000" b="1" dirty="0"/>
              <a:t>What questions should Sonja ask herself to come to a good decision?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Assignment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3F616E81-7A14-E94C-8ED8-1A31F45D7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6936120" y="1209691"/>
            <a:ext cx="4438618" cy="44386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969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questions Sonja might ask herself: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0" y="2176881"/>
            <a:ext cx="10115250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Which target group would I like to work with?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Does working with vulnerable people suit the farm as it is designed today?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What activities or services are needed in the area (demand-side)?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If I will run a social farm how do I make sure I keep private and work separately and in balance?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Assignment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9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questions Sonja might ask herself: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0" y="2176881"/>
            <a:ext cx="10115250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What activities can I offer people here on my farm?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Can people easily reach the farm (logistics)?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What kind of person am I? Does entrepreneurship suit me? Which target group would suit me best?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How can I make my enterprise economically sound? How can I finance my social farm?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What does the social map in the area look like?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Assignment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01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438275"/>
            <a:ext cx="7715249" cy="3467100"/>
          </a:xfrm>
        </p:spPr>
        <p:txBody>
          <a:bodyPr/>
          <a:lstStyle/>
          <a:p>
            <a:pPr lvl="1" indent="0">
              <a:lnSpc>
                <a:spcPts val="2760"/>
              </a:lnSpc>
              <a:spcBef>
                <a:spcPts val="0"/>
              </a:spcBef>
              <a:buNone/>
            </a:pPr>
            <a:r>
              <a:rPr lang="en-US" sz="3600" cap="all" dirty="0">
                <a:solidFill>
                  <a:schemeClr val="accent1"/>
                </a:solidFill>
                <a:ea typeface="+mj-ea"/>
              </a:rPr>
              <a:t>Key Success Factors </a:t>
            </a:r>
          </a:p>
        </p:txBody>
      </p:sp>
    </p:spTree>
    <p:extLst>
      <p:ext uri="{BB962C8B-B14F-4D97-AF65-F5344CB8AC3E}">
        <p14:creationId xmlns:p14="http://schemas.microsoft.com/office/powerpoint/2010/main" val="232174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Entrepreneurship</a:t>
            </a:r>
            <a:r>
              <a:rPr lang="en-GB" dirty="0"/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44" y="1915673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Like to run a business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See opportunities and dare to take risks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Seek your way into legislation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Can delegate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Know what your qualities are and how other staff can add to these qualities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Key success factor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8</a:t>
            </a:fld>
            <a:endParaRPr lang="en-GB"/>
          </a:p>
        </p:txBody>
      </p:sp>
      <p:pic>
        <p:nvPicPr>
          <p:cNvPr id="3" name="Picture Placeholder 6" descr="A group of people in a greenhouse&#10;&#10;Description automatically generated with medium confidence">
            <a:extLst>
              <a:ext uri="{FF2B5EF4-FFF2-40B4-BE49-F238E27FC236}">
                <a16:creationId xmlns:a16="http://schemas.microsoft.com/office/drawing/2014/main" id="{C82E65E0-EEA7-6D40-8834-D1E0FCD0C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t="-113" r="33177" b="113"/>
          <a:stretch/>
        </p:blipFill>
        <p:spPr>
          <a:xfrm>
            <a:off x="6630899" y="909000"/>
            <a:ext cx="5040000" cy="50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377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93F80-C548-488D-9BA6-59B012E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good funding mix</a:t>
            </a:r>
            <a:r>
              <a:rPr lang="en-GB" dirty="0"/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0" y="1472031"/>
            <a:ext cx="5368925" cy="494232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Commercial activities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Income from providing care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Subsidies, sponsorship and donations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Think carefully about the legal form of your enterprise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Subsidies, donations and crowdfunding are important to show funders that others also have faith in the concept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Placeholder 10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013078FE-C817-61FC-85BB-6FB7875F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1" r="27321"/>
          <a:stretch>
            <a:fillRect/>
          </a:stretch>
        </p:blipFill>
        <p:spPr>
          <a:xfrm>
            <a:off x="6752492" y="1070748"/>
            <a:ext cx="5040000" cy="50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33142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So Far Team">
      <a:dk1>
        <a:srgbClr val="1D1D1B"/>
      </a:dk1>
      <a:lt1>
        <a:srgbClr val="FFFFFF"/>
      </a:lt1>
      <a:dk2>
        <a:srgbClr val="585857"/>
      </a:dk2>
      <a:lt2>
        <a:srgbClr val="CDCDCD"/>
      </a:lt2>
      <a:accent1>
        <a:srgbClr val="13426F"/>
      </a:accent1>
      <a:accent2>
        <a:srgbClr val="057233"/>
      </a:accent2>
      <a:accent3>
        <a:srgbClr val="5DC5F1"/>
      </a:accent3>
      <a:accent4>
        <a:srgbClr val="98C8ED"/>
      </a:accent4>
      <a:accent5>
        <a:srgbClr val="DE6A53"/>
      </a:accent5>
      <a:accent6>
        <a:srgbClr val="F9B334"/>
      </a:accent6>
      <a:hlink>
        <a:srgbClr val="000000"/>
      </a:hlink>
      <a:folHlink>
        <a:srgbClr val="E6E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ofarteam_16_9.potx" id="{3BE65D20-E9C9-4606-AFF3-F512A798586D}" vid="{711E73C8-D4DF-4EBD-A60C-0B91FE2367D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0</TotalTime>
  <Words>1010</Words>
  <Application>Microsoft Office PowerPoint</Application>
  <PresentationFormat>Breitbild</PresentationFormat>
  <Paragraphs>166</Paragraphs>
  <Slides>22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Social entrepreneurship in Social Farming</vt:lpstr>
      <vt:lpstr>content</vt:lpstr>
      <vt:lpstr>Social enterprise</vt:lpstr>
      <vt:lpstr>Assignment </vt:lpstr>
      <vt:lpstr>Some questions Sonja might ask herself: </vt:lpstr>
      <vt:lpstr>Some questions Sonja might ask herself: </vt:lpstr>
      <vt:lpstr>PowerPoint-Präsentation</vt:lpstr>
      <vt:lpstr>Entrepreneurship </vt:lpstr>
      <vt:lpstr>A good funding mix </vt:lpstr>
      <vt:lpstr>Diversity of products and services </vt:lpstr>
      <vt:lpstr>Diversity of products and services </vt:lpstr>
      <vt:lpstr>Diversity of products and services </vt:lpstr>
      <vt:lpstr>Different target groups make the social enterprise more robust</vt:lpstr>
      <vt:lpstr>Connecting governments, businesses and citizens to your social enterprise</vt:lpstr>
      <vt:lpstr>Connecting governments, businesses and citizens to your social enterprise</vt:lpstr>
      <vt:lpstr>Location</vt:lpstr>
      <vt:lpstr>Understanding healthcare (financing)</vt:lpstr>
      <vt:lpstr>Expertise</vt:lpstr>
      <vt:lpstr>Passion and perseverance</vt:lpstr>
      <vt:lpstr>Assignment:  Starting as a social farming entrepreneur </vt:lpstr>
      <vt:lpstr>thank you for your attention!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Powerpoint prezentace, maximum sedm řádek, zarovnáno zleva odshora, bez dělení slov Cese voluptaspero</dc:title>
  <dc:creator>Wang, Zhiyue</dc:creator>
  <cp:lastModifiedBy>Michael Harth</cp:lastModifiedBy>
  <cp:revision>12</cp:revision>
  <cp:lastPrinted>2023-04-21T18:43:59Z</cp:lastPrinted>
  <dcterms:created xsi:type="dcterms:W3CDTF">2022-12-21T13:05:54Z</dcterms:created>
  <dcterms:modified xsi:type="dcterms:W3CDTF">2023-07-07T13:34:04Z</dcterms:modified>
</cp:coreProperties>
</file>